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sldIdLst>
    <p:sldId id="267" r:id="rId2"/>
    <p:sldId id="268" r:id="rId3"/>
    <p:sldId id="269" r:id="rId4"/>
    <p:sldId id="270" r:id="rId5"/>
    <p:sldId id="263" r:id="rId6"/>
    <p:sldId id="262" r:id="rId7"/>
    <p:sldId id="261" r:id="rId8"/>
    <p:sldId id="271" r:id="rId9"/>
    <p:sldId id="272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6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42852"/>
            <a:ext cx="8643998" cy="649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Division 2: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Mastigomycota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Sub division1: Haplomastigomycotina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This sub division classified to three classes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depending on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number, type and location of flagella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Class 1: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Chytridiomycetes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General characteristics:-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1- Production motile cell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+mj-cs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zoospores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planogametes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) each with a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single, posterior, whiplash flagellum. </a:t>
            </a: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2-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Chytridiomycetes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are more prevalent in aquatic habitats,</a:t>
            </a:r>
            <a:r>
              <a:rPr kumimoji="0" lang="en-US" sz="2000" b="1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</a:t>
            </a:r>
            <a:r>
              <a:rPr kumimoji="0" lang="en-US" sz="2000" b="1" i="0" u="sng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Perpetua Titling MT" pitchFamily="18" charset="0"/>
                <a:ea typeface="Calibri" pitchFamily="34" charset="0"/>
                <a:cs typeface="+mj-cs"/>
              </a:rPr>
              <a:t>(Why?)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many of them, however, also inhabit the soil, some of them are parasites.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3- Somatic structures are: </a:t>
            </a:r>
            <a:endParaRPr kumimoji="0" 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A- Coenocytes structure.   B- Multinucleate,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globose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 or oval with or without rhizoid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C- Well- develops mycelium.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4282" y="214290"/>
            <a:ext cx="871543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This class was classified into three orders: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Order1: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Chytridiales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Order2: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Blastocladiales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Order 3: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Monoblepharidales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Order 1: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Chytridiales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General characteristics:-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1- The organisms which included in this order are unicellular,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globose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, with or without rhizoid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holocarpic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+mj-cs"/>
              </a:rPr>
              <a:t>2- Water or soil inhabiting species, many of them former parasitic on algae and water mold, many of the later on vascular plants.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4282" y="4643446"/>
            <a:ext cx="8715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Synchytrium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endibioticum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causes the disease known as Potato wart on Potato-.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14282" y="142853"/>
            <a:ext cx="8715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Life cycle of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Synchytrium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endobioticum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4282" y="457200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fungus causes hypertrophy and hyperplasia of the surface cell layers of the infected Potato tubers; which contain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7E6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resting sporangia</a:t>
            </a:r>
            <a:endParaRPr lang="en-US" sz="2000" u="sng" dirty="0" smtClean="0">
              <a:solidFill>
                <a:srgbClr val="7E6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When the warts lyses, the resting sporangia are release in soil, and then the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E6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zoospores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are released when the conditions are suitable</a:t>
            </a:r>
          </a:p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zoospores are penetrating into the host through the root hairs, then the zoospore increase in size and produce two layers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chitinous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wall around itself to form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rgbClr val="7E6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prosorus</a:t>
            </a:r>
            <a:endParaRPr kumimoji="0" lang="en-US" sz="2000" b="0" i="0" u="sng" strike="noStrike" cap="none" normalizeH="0" baseline="0" dirty="0" smtClean="0">
              <a:ln>
                <a:noFill/>
              </a:ln>
              <a:solidFill>
                <a:srgbClr val="7E6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fungus- parasite- increase in size, and mitosis is started to give 32 nuclei, then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cytoplasmic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septa are formed to form 4-9 sporangia in one sac </a:t>
            </a: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rgbClr val="7E6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Sorus</a:t>
            </a:r>
            <a:endParaRPr lang="en-US" sz="2000" u="sng" dirty="0" smtClean="0">
              <a:solidFill>
                <a:srgbClr val="7E6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mitosis is continuous to give 100-300 nuclei in each sac, each nuclei will be converting to zoospore in the presence of water</a:t>
            </a:r>
          </a:p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zoospore can be penetrating the host again.*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Order 2: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Blastocladiales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 characteristics: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Most of them are saprobes on animals and plants debris.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Vegetative structure is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Eucarpic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Somatic structure consists of basal cell with rhizoid and one sporangium or more.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Blastocladiaceae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Genus: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Allomyces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282" y="214290"/>
            <a:ext cx="87154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Life cycle of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Allomyces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Allomyces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species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exhibit a definite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alternation of generations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haploid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gametothallus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alternating with diploid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sporothallus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gametothalli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produce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colorless female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gametangia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orange male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gametangia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usually in a 1:1 ratio. </a:t>
            </a:r>
          </a:p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</a:t>
            </a:r>
            <a:r>
              <a:rPr lang="en-US" sz="2400" b="1" i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macrogynus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male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gametangia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smaller than female and borne on the later)</a:t>
            </a:r>
          </a:p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</a:t>
            </a:r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 </a:t>
            </a:r>
            <a:r>
              <a:rPr lang="en-US" sz="2400" b="1" i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arbuscula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male </a:t>
            </a:r>
            <a:r>
              <a:rPr lang="en-US" sz="2400" b="1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gametangia</a:t>
            </a:r>
            <a:r>
              <a:rPr lang="en-US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bigger than female and borne below the later)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Both types of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gametangia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release motile gametes, the gametes are posterior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uniflagellate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copulation then occurs to give zygote.  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42852"/>
            <a:ext cx="878687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Zygote enlarges and gives rise to the first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hyphal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tube, which elongates, branched dichotomously, and develops into a diploid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sporothallus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 maturity, </a:t>
            </a:r>
            <a:r>
              <a:rPr lang="en-US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lang="en-US" sz="2400" b="1" u="sng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sporothalli</a:t>
            </a:r>
            <a:r>
              <a:rPr lang="en-US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form two types of sporangia; thin walled, elongated, colorless zoosporangia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Mitosporangia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</a:t>
            </a:r>
            <a:r>
              <a:rPr lang="en-US" sz="24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thick-walled, pitted, reddish brown resting sporangia 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Meiosporangi</a:t>
            </a:r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 </a:t>
            </a:r>
          </a:p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zoosporngia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germinate soon after their formation, releasing diploid zoospores –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mitospores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that swim about for a time, encysted and give rise to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sporothalli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thus repeating the diploid generation.</a:t>
            </a:r>
          </a:p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resisting sporangia-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Meiosporangia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require a rest of 2-8 weeks or more before they germinate. Meiosis in the resting sporangia takes place at the time of germination to form haploid zoospores.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Order 3: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Monoblepharidales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Monoblepharidaceae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Genus: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Monoblepharis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Life cycle of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Monoblepharis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polymorpha: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somatic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thallus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consists of hyphae whose protoplasm which is highly vacuolated, appears foamy. Elongated sporangia are borne singly at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hyphal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tips.</a:t>
            </a:r>
          </a:p>
          <a:p>
            <a:pPr lvl="0" algn="just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number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uniflagellate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gametes, called </a:t>
            </a:r>
            <a:r>
              <a:rPr lang="en-US" sz="2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Antherozoids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are formed within and released from each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antheridium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14291"/>
            <a:ext cx="885831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Division 2: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Mastigomycota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 division 1: Haplomastigomycotina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 2: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Plasmodiophoramycetes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 characteristics: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The somatic phase is a plasmodium that develops within host cells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Produce two types of spores –zoospores and resting spores-.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3-When the resting spores are germinated give zoospores.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Plasmodiophoraceae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 1: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Spongospora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 2: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Plasmodiophora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brassicae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Causes: Club-root disease 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Brassicaceae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6739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 3: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Hypochytridiomycetes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General characteristics: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are aquatic, fresh-water or marine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chytrid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like fungi whose motile cells are anterior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uniflagellate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with a tinsel type flagellum.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have a rhizoidal or hypha-like vegetative system (hence the prefix "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-").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Order: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Hypochytridiales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Family1: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Hyphochytriaceae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Genus 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Cystochytrium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Genus 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Hyphochytrium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Family2: 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Rhizidiomycetaceae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Genus 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Rhizidiomyces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772</Words>
  <PresentationFormat>عرض على الشاشة (3:4)‏</PresentationFormat>
  <Paragraphs>66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SMART-waves</dc:creator>
  <cp:lastModifiedBy>SMART-waves</cp:lastModifiedBy>
  <cp:revision>88</cp:revision>
  <dcterms:created xsi:type="dcterms:W3CDTF">2019-01-22T18:31:56Z</dcterms:created>
  <dcterms:modified xsi:type="dcterms:W3CDTF">2019-03-01T07:27:03Z</dcterms:modified>
</cp:coreProperties>
</file>